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9" r:id="rId5"/>
    <p:sldId id="259" r:id="rId6"/>
    <p:sldId id="286" r:id="rId7"/>
    <p:sldId id="281" r:id="rId8"/>
    <p:sldId id="280" r:id="rId9"/>
    <p:sldId id="285" r:id="rId10"/>
    <p:sldId id="284" r:id="rId11"/>
    <p:sldId id="282" r:id="rId12"/>
    <p:sldId id="283" r:id="rId13"/>
    <p:sldId id="278"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oesman" userId="135c53e3-d514-4bb3-aea8-7bb8c1ac0af5" providerId="ADAL" clId="{49C9CE67-949C-4F7B-AD02-4014C672AC6D}"/>
    <pc:docChg chg="custSel delSld modSld sldOrd">
      <pc:chgData name="Robert Soesman" userId="135c53e3-d514-4bb3-aea8-7bb8c1ac0af5" providerId="ADAL" clId="{49C9CE67-949C-4F7B-AD02-4014C672AC6D}" dt="2019-09-26T06:56:39.630" v="448" actId="20577"/>
      <pc:docMkLst>
        <pc:docMk/>
      </pc:docMkLst>
      <pc:sldChg chg="modSp">
        <pc:chgData name="Robert Soesman" userId="135c53e3-d514-4bb3-aea8-7bb8c1ac0af5" providerId="ADAL" clId="{49C9CE67-949C-4F7B-AD02-4014C672AC6D}" dt="2019-09-25T13:41:52.616" v="1" actId="20577"/>
        <pc:sldMkLst>
          <pc:docMk/>
          <pc:sldMk cId="2652544326" sldId="256"/>
        </pc:sldMkLst>
        <pc:spChg chg="mod">
          <ac:chgData name="Robert Soesman" userId="135c53e3-d514-4bb3-aea8-7bb8c1ac0af5" providerId="ADAL" clId="{49C9CE67-949C-4F7B-AD02-4014C672AC6D}" dt="2019-09-25T13:41:52.616" v="1" actId="20577"/>
          <ac:spMkLst>
            <pc:docMk/>
            <pc:sldMk cId="2652544326" sldId="256"/>
            <ac:spMk id="3" creationId="{00000000-0000-0000-0000-000000000000}"/>
          </ac:spMkLst>
        </pc:spChg>
      </pc:sldChg>
      <pc:sldChg chg="addSp modSp modAnim">
        <pc:chgData name="Robert Soesman" userId="135c53e3-d514-4bb3-aea8-7bb8c1ac0af5" providerId="ADAL" clId="{49C9CE67-949C-4F7B-AD02-4014C672AC6D}" dt="2019-09-25T13:51:32.651" v="94" actId="1076"/>
        <pc:sldMkLst>
          <pc:docMk/>
          <pc:sldMk cId="2559453461" sldId="257"/>
        </pc:sldMkLst>
        <pc:spChg chg="mod">
          <ac:chgData name="Robert Soesman" userId="135c53e3-d514-4bb3-aea8-7bb8c1ac0af5" providerId="ADAL" clId="{49C9CE67-949C-4F7B-AD02-4014C672AC6D}" dt="2019-09-25T13:42:55.884" v="18" actId="20577"/>
          <ac:spMkLst>
            <pc:docMk/>
            <pc:sldMk cId="2559453461" sldId="257"/>
            <ac:spMk id="3" creationId="{00000000-0000-0000-0000-000000000000}"/>
          </ac:spMkLst>
        </pc:spChg>
        <pc:picChg chg="add mod">
          <ac:chgData name="Robert Soesman" userId="135c53e3-d514-4bb3-aea8-7bb8c1ac0af5" providerId="ADAL" clId="{49C9CE67-949C-4F7B-AD02-4014C672AC6D}" dt="2019-09-25T13:51:32.651" v="94" actId="1076"/>
          <ac:picMkLst>
            <pc:docMk/>
            <pc:sldMk cId="2559453461" sldId="257"/>
            <ac:picMk id="4" creationId="{22F93258-8DEC-4F2B-B792-E3A006BEF61B}"/>
          </ac:picMkLst>
        </pc:picChg>
      </pc:sldChg>
      <pc:sldChg chg="del">
        <pc:chgData name="Robert Soesman" userId="135c53e3-d514-4bb3-aea8-7bb8c1ac0af5" providerId="ADAL" clId="{49C9CE67-949C-4F7B-AD02-4014C672AC6D}" dt="2019-09-25T13:44:45.460" v="49" actId="2696"/>
        <pc:sldMkLst>
          <pc:docMk/>
          <pc:sldMk cId="3694902207" sldId="258"/>
        </pc:sldMkLst>
      </pc:sldChg>
      <pc:sldChg chg="del">
        <pc:chgData name="Robert Soesman" userId="135c53e3-d514-4bb3-aea8-7bb8c1ac0af5" providerId="ADAL" clId="{49C9CE67-949C-4F7B-AD02-4014C672AC6D}" dt="2019-09-25T13:44:52.399" v="50" actId="2696"/>
        <pc:sldMkLst>
          <pc:docMk/>
          <pc:sldMk cId="1809102171" sldId="260"/>
        </pc:sldMkLst>
      </pc:sldChg>
      <pc:sldChg chg="del">
        <pc:chgData name="Robert Soesman" userId="135c53e3-d514-4bb3-aea8-7bb8c1ac0af5" providerId="ADAL" clId="{49C9CE67-949C-4F7B-AD02-4014C672AC6D}" dt="2019-09-25T13:44:54.184" v="52" actId="2696"/>
        <pc:sldMkLst>
          <pc:docMk/>
          <pc:sldMk cId="4243748257" sldId="261"/>
        </pc:sldMkLst>
      </pc:sldChg>
      <pc:sldChg chg="del">
        <pc:chgData name="Robert Soesman" userId="135c53e3-d514-4bb3-aea8-7bb8c1ac0af5" providerId="ADAL" clId="{49C9CE67-949C-4F7B-AD02-4014C672AC6D}" dt="2019-09-25T13:44:53.278" v="51" actId="2696"/>
        <pc:sldMkLst>
          <pc:docMk/>
          <pc:sldMk cId="1436690342" sldId="262"/>
        </pc:sldMkLst>
      </pc:sldChg>
      <pc:sldChg chg="del">
        <pc:chgData name="Robert Soesman" userId="135c53e3-d514-4bb3-aea8-7bb8c1ac0af5" providerId="ADAL" clId="{49C9CE67-949C-4F7B-AD02-4014C672AC6D}" dt="2019-09-25T13:45:01.054" v="57" actId="2696"/>
        <pc:sldMkLst>
          <pc:docMk/>
          <pc:sldMk cId="3482901210" sldId="263"/>
        </pc:sldMkLst>
      </pc:sldChg>
      <pc:sldChg chg="del">
        <pc:chgData name="Robert Soesman" userId="135c53e3-d514-4bb3-aea8-7bb8c1ac0af5" providerId="ADAL" clId="{49C9CE67-949C-4F7B-AD02-4014C672AC6D}" dt="2019-09-25T13:44:55.870" v="53" actId="2696"/>
        <pc:sldMkLst>
          <pc:docMk/>
          <pc:sldMk cId="1684053058" sldId="264"/>
        </pc:sldMkLst>
      </pc:sldChg>
      <pc:sldChg chg="del">
        <pc:chgData name="Robert Soesman" userId="135c53e3-d514-4bb3-aea8-7bb8c1ac0af5" providerId="ADAL" clId="{49C9CE67-949C-4F7B-AD02-4014C672AC6D}" dt="2019-09-25T13:45:00.147" v="56" actId="2696"/>
        <pc:sldMkLst>
          <pc:docMk/>
          <pc:sldMk cId="3872042430" sldId="265"/>
        </pc:sldMkLst>
      </pc:sldChg>
      <pc:sldChg chg="del">
        <pc:chgData name="Robert Soesman" userId="135c53e3-d514-4bb3-aea8-7bb8c1ac0af5" providerId="ADAL" clId="{49C9CE67-949C-4F7B-AD02-4014C672AC6D}" dt="2019-09-25T13:44:57.884" v="54" actId="2696"/>
        <pc:sldMkLst>
          <pc:docMk/>
          <pc:sldMk cId="2985181436" sldId="266"/>
        </pc:sldMkLst>
      </pc:sldChg>
      <pc:sldChg chg="del">
        <pc:chgData name="Robert Soesman" userId="135c53e3-d514-4bb3-aea8-7bb8c1ac0af5" providerId="ADAL" clId="{49C9CE67-949C-4F7B-AD02-4014C672AC6D}" dt="2019-09-25T13:44:58.793" v="55" actId="2696"/>
        <pc:sldMkLst>
          <pc:docMk/>
          <pc:sldMk cId="3230878" sldId="267"/>
        </pc:sldMkLst>
      </pc:sldChg>
      <pc:sldChg chg="del">
        <pc:chgData name="Robert Soesman" userId="135c53e3-d514-4bb3-aea8-7bb8c1ac0af5" providerId="ADAL" clId="{49C9CE67-949C-4F7B-AD02-4014C672AC6D}" dt="2019-09-25T13:45:02.451" v="58" actId="2696"/>
        <pc:sldMkLst>
          <pc:docMk/>
          <pc:sldMk cId="4279523133" sldId="268"/>
        </pc:sldMkLst>
      </pc:sldChg>
      <pc:sldChg chg="addSp delSp modSp">
        <pc:chgData name="Robert Soesman" userId="135c53e3-d514-4bb3-aea8-7bb8c1ac0af5" providerId="ADAL" clId="{49C9CE67-949C-4F7B-AD02-4014C672AC6D}" dt="2019-09-25T13:44:13.537" v="48" actId="1076"/>
        <pc:sldMkLst>
          <pc:docMk/>
          <pc:sldMk cId="3341065232" sldId="269"/>
        </pc:sldMkLst>
        <pc:spChg chg="mod">
          <ac:chgData name="Robert Soesman" userId="135c53e3-d514-4bb3-aea8-7bb8c1ac0af5" providerId="ADAL" clId="{49C9CE67-949C-4F7B-AD02-4014C672AC6D}" dt="2019-09-25T13:43:07.803" v="41" actId="20577"/>
          <ac:spMkLst>
            <pc:docMk/>
            <pc:sldMk cId="3341065232" sldId="269"/>
            <ac:spMk id="2" creationId="{E0087C0E-5005-467C-AB44-FA41925AECD6}"/>
          </ac:spMkLst>
        </pc:spChg>
        <pc:picChg chg="add mod">
          <ac:chgData name="Robert Soesman" userId="135c53e3-d514-4bb3-aea8-7bb8c1ac0af5" providerId="ADAL" clId="{49C9CE67-949C-4F7B-AD02-4014C672AC6D}" dt="2019-09-25T13:44:13.537" v="48" actId="1076"/>
          <ac:picMkLst>
            <pc:docMk/>
            <pc:sldMk cId="3341065232" sldId="269"/>
            <ac:picMk id="3" creationId="{B2B0CC58-8D95-47EB-8CBB-EBF662AB6541}"/>
          </ac:picMkLst>
        </pc:picChg>
        <pc:picChg chg="del">
          <ac:chgData name="Robert Soesman" userId="135c53e3-d514-4bb3-aea8-7bb8c1ac0af5" providerId="ADAL" clId="{49C9CE67-949C-4F7B-AD02-4014C672AC6D}" dt="2019-09-25T13:44:05.804" v="43" actId="478"/>
          <ac:picMkLst>
            <pc:docMk/>
            <pc:sldMk cId="3341065232" sldId="269"/>
            <ac:picMk id="4" creationId="{0865D232-1DB4-4337-8437-D0389DF2A26C}"/>
          </ac:picMkLst>
        </pc:picChg>
      </pc:sldChg>
      <pc:sldChg chg="del">
        <pc:chgData name="Robert Soesman" userId="135c53e3-d514-4bb3-aea8-7bb8c1ac0af5" providerId="ADAL" clId="{49C9CE67-949C-4F7B-AD02-4014C672AC6D}" dt="2019-09-25T13:45:03.875" v="59" actId="2696"/>
        <pc:sldMkLst>
          <pc:docMk/>
          <pc:sldMk cId="2565702925" sldId="271"/>
        </pc:sldMkLst>
      </pc:sldChg>
      <pc:sldChg chg="del">
        <pc:chgData name="Robert Soesman" userId="135c53e3-d514-4bb3-aea8-7bb8c1ac0af5" providerId="ADAL" clId="{49C9CE67-949C-4F7B-AD02-4014C672AC6D}" dt="2019-09-25T13:45:05.835" v="61" actId="2696"/>
        <pc:sldMkLst>
          <pc:docMk/>
          <pc:sldMk cId="1190922642" sldId="272"/>
        </pc:sldMkLst>
      </pc:sldChg>
      <pc:sldChg chg="del">
        <pc:chgData name="Robert Soesman" userId="135c53e3-d514-4bb3-aea8-7bb8c1ac0af5" providerId="ADAL" clId="{49C9CE67-949C-4F7B-AD02-4014C672AC6D}" dt="2019-09-25T13:45:08.048" v="62" actId="2696"/>
        <pc:sldMkLst>
          <pc:docMk/>
          <pc:sldMk cId="3616351577" sldId="273"/>
        </pc:sldMkLst>
      </pc:sldChg>
      <pc:sldChg chg="del">
        <pc:chgData name="Robert Soesman" userId="135c53e3-d514-4bb3-aea8-7bb8c1ac0af5" providerId="ADAL" clId="{49C9CE67-949C-4F7B-AD02-4014C672AC6D}" dt="2019-09-25T13:45:09.309" v="63" actId="2696"/>
        <pc:sldMkLst>
          <pc:docMk/>
          <pc:sldMk cId="2711712350" sldId="274"/>
        </pc:sldMkLst>
      </pc:sldChg>
      <pc:sldChg chg="del">
        <pc:chgData name="Robert Soesman" userId="135c53e3-d514-4bb3-aea8-7bb8c1ac0af5" providerId="ADAL" clId="{49C9CE67-949C-4F7B-AD02-4014C672AC6D}" dt="2019-09-25T13:45:10.999" v="64" actId="2696"/>
        <pc:sldMkLst>
          <pc:docMk/>
          <pc:sldMk cId="729247232" sldId="275"/>
        </pc:sldMkLst>
      </pc:sldChg>
      <pc:sldChg chg="del">
        <pc:chgData name="Robert Soesman" userId="135c53e3-d514-4bb3-aea8-7bb8c1ac0af5" providerId="ADAL" clId="{49C9CE67-949C-4F7B-AD02-4014C672AC6D}" dt="2019-09-25T13:45:11.594" v="65" actId="2696"/>
        <pc:sldMkLst>
          <pc:docMk/>
          <pc:sldMk cId="1700555598" sldId="276"/>
        </pc:sldMkLst>
      </pc:sldChg>
      <pc:sldChg chg="del">
        <pc:chgData name="Robert Soesman" userId="135c53e3-d514-4bb3-aea8-7bb8c1ac0af5" providerId="ADAL" clId="{49C9CE67-949C-4F7B-AD02-4014C672AC6D}" dt="2019-09-25T13:45:04.813" v="60" actId="2696"/>
        <pc:sldMkLst>
          <pc:docMk/>
          <pc:sldMk cId="2969696667" sldId="277"/>
        </pc:sldMkLst>
      </pc:sldChg>
      <pc:sldChg chg="addSp delSp modSp">
        <pc:chgData name="Robert Soesman" userId="135c53e3-d514-4bb3-aea8-7bb8c1ac0af5" providerId="ADAL" clId="{49C9CE67-949C-4F7B-AD02-4014C672AC6D}" dt="2019-09-26T06:56:39.630" v="448" actId="20577"/>
        <pc:sldMkLst>
          <pc:docMk/>
          <pc:sldMk cId="1809443108" sldId="278"/>
        </pc:sldMkLst>
        <pc:spChg chg="mod">
          <ac:chgData name="Robert Soesman" userId="135c53e3-d514-4bb3-aea8-7bb8c1ac0af5" providerId="ADAL" clId="{49C9CE67-949C-4F7B-AD02-4014C672AC6D}" dt="2019-09-26T06:56:39.630" v="448" actId="20577"/>
          <ac:spMkLst>
            <pc:docMk/>
            <pc:sldMk cId="1809443108" sldId="278"/>
            <ac:spMk id="3" creationId="{00000000-0000-0000-0000-000000000000}"/>
          </ac:spMkLst>
        </pc:spChg>
        <pc:picChg chg="add del mod">
          <ac:chgData name="Robert Soesman" userId="135c53e3-d514-4bb3-aea8-7bb8c1ac0af5" providerId="ADAL" clId="{49C9CE67-949C-4F7B-AD02-4014C672AC6D}" dt="2019-09-26T06:56:11.871" v="366" actId="478"/>
          <ac:picMkLst>
            <pc:docMk/>
            <pc:sldMk cId="1809443108" sldId="278"/>
            <ac:picMk id="4" creationId="{2CC48F8A-1175-4C0F-A0BA-D6CB74F27354}"/>
          </ac:picMkLst>
        </pc:picChg>
      </pc:sldChg>
      <pc:sldChg chg="addSp delSp modSp ord modAnim">
        <pc:chgData name="Robert Soesman" userId="135c53e3-d514-4bb3-aea8-7bb8c1ac0af5" providerId="ADAL" clId="{49C9CE67-949C-4F7B-AD02-4014C672AC6D}" dt="2019-09-26T06:37:07.480" v="109"/>
        <pc:sldMkLst>
          <pc:docMk/>
          <pc:sldMk cId="2706459112" sldId="279"/>
        </pc:sldMkLst>
        <pc:spChg chg="del mod">
          <ac:chgData name="Robert Soesman" userId="135c53e3-d514-4bb3-aea8-7bb8c1ac0af5" providerId="ADAL" clId="{49C9CE67-949C-4F7B-AD02-4014C672AC6D}" dt="2019-09-25T13:49:58.534" v="78"/>
          <ac:spMkLst>
            <pc:docMk/>
            <pc:sldMk cId="2706459112" sldId="279"/>
            <ac:spMk id="3" creationId="{00000000-0000-0000-0000-000000000000}"/>
          </ac:spMkLst>
        </pc:spChg>
        <pc:picChg chg="del">
          <ac:chgData name="Robert Soesman" userId="135c53e3-d514-4bb3-aea8-7bb8c1ac0af5" providerId="ADAL" clId="{49C9CE67-949C-4F7B-AD02-4014C672AC6D}" dt="2019-09-25T13:49:01.411" v="66" actId="478"/>
          <ac:picMkLst>
            <pc:docMk/>
            <pc:sldMk cId="2706459112" sldId="279"/>
            <ac:picMk id="4" creationId="{49186D34-294E-4EF9-BA2E-C02BF8523E84}"/>
          </ac:picMkLst>
        </pc:picChg>
        <pc:picChg chg="add mod">
          <ac:chgData name="Robert Soesman" userId="135c53e3-d514-4bb3-aea8-7bb8c1ac0af5" providerId="ADAL" clId="{49C9CE67-949C-4F7B-AD02-4014C672AC6D}" dt="2019-09-25T13:50:04.043" v="81" actId="1076"/>
          <ac:picMkLst>
            <pc:docMk/>
            <pc:sldMk cId="2706459112" sldId="279"/>
            <ac:picMk id="5" creationId="{6C4114C6-8A64-4384-BD07-C78F3FD77090}"/>
          </ac:picMkLst>
        </pc:picChg>
      </pc:sldChg>
      <pc:sldChg chg="addSp delSp modSp">
        <pc:chgData name="Robert Soesman" userId="135c53e3-d514-4bb3-aea8-7bb8c1ac0af5" providerId="ADAL" clId="{49C9CE67-949C-4F7B-AD02-4014C672AC6D}" dt="2019-09-26T06:44:38.590" v="125" actId="27636"/>
        <pc:sldMkLst>
          <pc:docMk/>
          <pc:sldMk cId="2389680904" sldId="280"/>
        </pc:sldMkLst>
        <pc:spChg chg="del">
          <ac:chgData name="Robert Soesman" userId="135c53e3-d514-4bb3-aea8-7bb8c1ac0af5" providerId="ADAL" clId="{49C9CE67-949C-4F7B-AD02-4014C672AC6D}" dt="2019-09-25T14:52:20.518" v="107"/>
          <ac:spMkLst>
            <pc:docMk/>
            <pc:sldMk cId="2389680904" sldId="280"/>
            <ac:spMk id="3" creationId="{00000000-0000-0000-0000-000000000000}"/>
          </ac:spMkLst>
        </pc:spChg>
        <pc:spChg chg="add mod">
          <ac:chgData name="Robert Soesman" userId="135c53e3-d514-4bb3-aea8-7bb8c1ac0af5" providerId="ADAL" clId="{49C9CE67-949C-4F7B-AD02-4014C672AC6D}" dt="2019-09-26T06:44:38.590" v="125" actId="27636"/>
          <ac:spMkLst>
            <pc:docMk/>
            <pc:sldMk cId="2389680904" sldId="280"/>
            <ac:spMk id="5" creationId="{DB52ADBD-2CC1-4C92-B08D-EB29D6441F66}"/>
          </ac:spMkLst>
        </pc:spChg>
        <pc:picChg chg="add del mod">
          <ac:chgData name="Robert Soesman" userId="135c53e3-d514-4bb3-aea8-7bb8c1ac0af5" providerId="ADAL" clId="{49C9CE67-949C-4F7B-AD02-4014C672AC6D}" dt="2019-09-26T06:38:07.599" v="110" actId="478"/>
          <ac:picMkLst>
            <pc:docMk/>
            <pc:sldMk cId="2389680904" sldId="280"/>
            <ac:picMk id="4" creationId="{76C1FFE6-5009-411D-986B-A010DC9416B7}"/>
          </ac:picMkLst>
        </pc:picChg>
        <pc:picChg chg="add del mod">
          <ac:chgData name="Robert Soesman" userId="135c53e3-d514-4bb3-aea8-7bb8c1ac0af5" providerId="ADAL" clId="{49C9CE67-949C-4F7B-AD02-4014C672AC6D}" dt="2019-09-26T06:39:11.385" v="123" actId="478"/>
          <ac:picMkLst>
            <pc:docMk/>
            <pc:sldMk cId="2389680904" sldId="280"/>
            <ac:picMk id="6" creationId="{99E37C0A-3885-4AAD-986C-430A2A0EE113}"/>
          </ac:picMkLst>
        </pc:picChg>
      </pc:sldChg>
      <pc:sldChg chg="addSp delSp modSp">
        <pc:chgData name="Robert Soesman" userId="135c53e3-d514-4bb3-aea8-7bb8c1ac0af5" providerId="ADAL" clId="{49C9CE67-949C-4F7B-AD02-4014C672AC6D}" dt="2019-09-25T14:33:29.677" v="104" actId="14100"/>
        <pc:sldMkLst>
          <pc:docMk/>
          <pc:sldMk cId="1079614145" sldId="281"/>
        </pc:sldMkLst>
        <pc:spChg chg="del mod">
          <ac:chgData name="Robert Soesman" userId="135c53e3-d514-4bb3-aea8-7bb8c1ac0af5" providerId="ADAL" clId="{49C9CE67-949C-4F7B-AD02-4014C672AC6D}" dt="2019-09-25T14:33:24.717" v="102"/>
          <ac:spMkLst>
            <pc:docMk/>
            <pc:sldMk cId="1079614145" sldId="281"/>
            <ac:spMk id="3" creationId="{00000000-0000-0000-0000-000000000000}"/>
          </ac:spMkLst>
        </pc:spChg>
        <pc:picChg chg="add mod">
          <ac:chgData name="Robert Soesman" userId="135c53e3-d514-4bb3-aea8-7bb8c1ac0af5" providerId="ADAL" clId="{49C9CE67-949C-4F7B-AD02-4014C672AC6D}" dt="2019-09-25T14:33:29.677" v="104" actId="14100"/>
          <ac:picMkLst>
            <pc:docMk/>
            <pc:sldMk cId="1079614145" sldId="281"/>
            <ac:picMk id="4" creationId="{68E519B5-A898-42D5-AD7F-DF095D9AAC6F}"/>
          </ac:picMkLst>
        </pc:picChg>
      </pc:sldChg>
      <pc:sldChg chg="addSp modSp">
        <pc:chgData name="Robert Soesman" userId="135c53e3-d514-4bb3-aea8-7bb8c1ac0af5" providerId="ADAL" clId="{49C9CE67-949C-4F7B-AD02-4014C672AC6D}" dt="2019-09-26T06:53:34.912" v="152" actId="1076"/>
        <pc:sldMkLst>
          <pc:docMk/>
          <pc:sldMk cId="427546998" sldId="282"/>
        </pc:sldMkLst>
        <pc:spChg chg="mod">
          <ac:chgData name="Robert Soesman" userId="135c53e3-d514-4bb3-aea8-7bb8c1ac0af5" providerId="ADAL" clId="{49C9CE67-949C-4F7B-AD02-4014C672AC6D}" dt="2019-09-26T06:47:42.465" v="131" actId="27636"/>
          <ac:spMkLst>
            <pc:docMk/>
            <pc:sldMk cId="427546998" sldId="282"/>
            <ac:spMk id="3" creationId="{00000000-0000-0000-0000-000000000000}"/>
          </ac:spMkLst>
        </pc:spChg>
        <pc:picChg chg="add mod">
          <ac:chgData name="Robert Soesman" userId="135c53e3-d514-4bb3-aea8-7bb8c1ac0af5" providerId="ADAL" clId="{49C9CE67-949C-4F7B-AD02-4014C672AC6D}" dt="2019-09-26T06:53:34.912" v="152" actId="1076"/>
          <ac:picMkLst>
            <pc:docMk/>
            <pc:sldMk cId="427546998" sldId="282"/>
            <ac:picMk id="4" creationId="{4D6D4BD3-2E2E-428B-AB36-97B55509EDA1}"/>
          </ac:picMkLst>
        </pc:picChg>
      </pc:sldChg>
      <pc:sldChg chg="addSp modSp ord">
        <pc:chgData name="Robert Soesman" userId="135c53e3-d514-4bb3-aea8-7bb8c1ac0af5" providerId="ADAL" clId="{49C9CE67-949C-4F7B-AD02-4014C672AC6D}" dt="2019-09-26T06:52:57.702" v="148" actId="1076"/>
        <pc:sldMkLst>
          <pc:docMk/>
          <pc:sldMk cId="3617538283" sldId="283"/>
        </pc:sldMkLst>
        <pc:spChg chg="mod">
          <ac:chgData name="Robert Soesman" userId="135c53e3-d514-4bb3-aea8-7bb8c1ac0af5" providerId="ADAL" clId="{49C9CE67-949C-4F7B-AD02-4014C672AC6D}" dt="2019-09-26T06:52:30.148" v="146" actId="20577"/>
          <ac:spMkLst>
            <pc:docMk/>
            <pc:sldMk cId="3617538283" sldId="283"/>
            <ac:spMk id="3" creationId="{00000000-0000-0000-0000-000000000000}"/>
          </ac:spMkLst>
        </pc:spChg>
        <pc:picChg chg="add mod">
          <ac:chgData name="Robert Soesman" userId="135c53e3-d514-4bb3-aea8-7bb8c1ac0af5" providerId="ADAL" clId="{49C9CE67-949C-4F7B-AD02-4014C672AC6D}" dt="2019-09-26T06:52:57.702" v="148" actId="1076"/>
          <ac:picMkLst>
            <pc:docMk/>
            <pc:sldMk cId="3617538283" sldId="283"/>
            <ac:picMk id="4" creationId="{B745D86A-00DD-4F8F-8849-5373641F27E2}"/>
          </ac:picMkLst>
        </pc:picChg>
      </pc:sldChg>
      <pc:sldChg chg="addSp modSp">
        <pc:chgData name="Robert Soesman" userId="135c53e3-d514-4bb3-aea8-7bb8c1ac0af5" providerId="ADAL" clId="{49C9CE67-949C-4F7B-AD02-4014C672AC6D}" dt="2019-09-26T06:54:07.393" v="156" actId="1076"/>
        <pc:sldMkLst>
          <pc:docMk/>
          <pc:sldMk cId="3349183844" sldId="284"/>
        </pc:sldMkLst>
        <pc:spChg chg="mod">
          <ac:chgData name="Robert Soesman" userId="135c53e3-d514-4bb3-aea8-7bb8c1ac0af5" providerId="ADAL" clId="{49C9CE67-949C-4F7B-AD02-4014C672AC6D}" dt="2019-09-26T06:47:50.948" v="133" actId="27636"/>
          <ac:spMkLst>
            <pc:docMk/>
            <pc:sldMk cId="3349183844" sldId="284"/>
            <ac:spMk id="3" creationId="{00000000-0000-0000-0000-000000000000}"/>
          </ac:spMkLst>
        </pc:spChg>
        <pc:picChg chg="add mod">
          <ac:chgData name="Robert Soesman" userId="135c53e3-d514-4bb3-aea8-7bb8c1ac0af5" providerId="ADAL" clId="{49C9CE67-949C-4F7B-AD02-4014C672AC6D}" dt="2019-09-26T06:54:07.393" v="156" actId="1076"/>
          <ac:picMkLst>
            <pc:docMk/>
            <pc:sldMk cId="3349183844" sldId="284"/>
            <ac:picMk id="4" creationId="{8D69CB93-F2E1-4AF4-8736-8CA18DD32F58}"/>
          </ac:picMkLst>
        </pc:picChg>
      </pc:sldChg>
      <pc:sldChg chg="modSp">
        <pc:chgData name="Robert Soesman" userId="135c53e3-d514-4bb3-aea8-7bb8c1ac0af5" providerId="ADAL" clId="{49C9CE67-949C-4F7B-AD02-4014C672AC6D}" dt="2019-09-26T06:45:07.793" v="127" actId="27636"/>
        <pc:sldMkLst>
          <pc:docMk/>
          <pc:sldMk cId="3865642837" sldId="285"/>
        </pc:sldMkLst>
        <pc:spChg chg="mod">
          <ac:chgData name="Robert Soesman" userId="135c53e3-d514-4bb3-aea8-7bb8c1ac0af5" providerId="ADAL" clId="{49C9CE67-949C-4F7B-AD02-4014C672AC6D}" dt="2019-09-26T06:45:07.793" v="127" actId="27636"/>
          <ac:spMkLst>
            <pc:docMk/>
            <pc:sldMk cId="3865642837" sldId="28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02271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86245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35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50180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9661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26-9-2019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515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A3D3A24-E06B-43A8-AE8B-54692D146547}" type="datetimeFigureOut">
              <a:rPr lang="nl-NL" smtClean="0"/>
              <a:t>26-9-2019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88972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A3D3A24-E06B-43A8-AE8B-54692D146547}" type="datetimeFigureOut">
              <a:rPr lang="nl-NL" smtClean="0"/>
              <a:t>26-9-2019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397139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3D3A24-E06B-43A8-AE8B-54692D146547}" type="datetimeFigureOut">
              <a:rPr lang="nl-NL" smtClean="0"/>
              <a:t>26-9-2019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00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26-9-2019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44101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26-9-2019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23626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3A24-E06B-43A8-AE8B-54692D146547}" type="datetimeFigureOut">
              <a:rPr lang="nl-NL" smtClean="0"/>
              <a:t>26-9-2019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D86E9-67CB-4DF2-A748-C77FF7BF31E3}" type="slidenum">
              <a:rPr lang="nl-NL" smtClean="0"/>
              <a:t>‹nr.›</a:t>
            </a:fld>
            <a:endParaRPr lang="nl-NL"/>
          </a:p>
        </p:txBody>
      </p:sp>
    </p:spTree>
    <p:extLst>
      <p:ext uri="{BB962C8B-B14F-4D97-AF65-F5344CB8AC3E}">
        <p14:creationId xmlns:p14="http://schemas.microsoft.com/office/powerpoint/2010/main" val="5780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Jb6heQpbiD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2SdITMbFnN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Onderdelen van de plant</a:t>
            </a:r>
          </a:p>
        </p:txBody>
      </p:sp>
      <p:sp>
        <p:nvSpPr>
          <p:cNvPr id="3" name="Ondertitel 2"/>
          <p:cNvSpPr>
            <a:spLocks noGrp="1"/>
          </p:cNvSpPr>
          <p:nvPr>
            <p:ph type="subTitle" idx="1"/>
          </p:nvPr>
        </p:nvSpPr>
        <p:spPr/>
        <p:txBody>
          <a:bodyPr/>
          <a:lstStyle/>
          <a:p>
            <a:r>
              <a:rPr lang="nl-NL" dirty="0"/>
              <a:t>Les 3</a:t>
            </a:r>
          </a:p>
        </p:txBody>
      </p:sp>
    </p:spTree>
    <p:extLst>
      <p:ext uri="{BB962C8B-B14F-4D97-AF65-F5344CB8AC3E}">
        <p14:creationId xmlns:p14="http://schemas.microsoft.com/office/powerpoint/2010/main" val="265254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a:t>Symbiose tussen planten en </a:t>
            </a:r>
            <a:r>
              <a:rPr lang="nl-NL" dirty="0" smtClean="0"/>
              <a:t>bodemleven</a:t>
            </a:r>
          </a:p>
          <a:p>
            <a:pPr marL="0" indent="0">
              <a:buNone/>
            </a:pPr>
            <a:endParaRPr lang="nl-NL" dirty="0"/>
          </a:p>
          <a:p>
            <a:pPr marL="0" indent="0">
              <a:buNone/>
            </a:pPr>
            <a:r>
              <a:rPr lang="nl-NL" dirty="0"/>
              <a:t>In een theelepel bosgrond zit wel een kilometer aan schimmeldraden. De bodem van een gezond bos is een zelfvoorzienend, levend ecosysteem. De schimmels rond de wortels van planten en bomen worden </a:t>
            </a:r>
            <a:r>
              <a:rPr lang="nl-NL" dirty="0" err="1"/>
              <a:t>mycorrhiza</a:t>
            </a:r>
            <a:r>
              <a:rPr lang="nl-NL" dirty="0"/>
              <a:t> genoemd. Zij leven in symbiose in de </a:t>
            </a:r>
            <a:r>
              <a:rPr lang="nl-NL" dirty="0" err="1"/>
              <a:t>rhizosfeer</a:t>
            </a:r>
            <a:r>
              <a:rPr lang="nl-NL" dirty="0"/>
              <a:t> (de ruimte rondom de plantwortels) samen met de </a:t>
            </a:r>
            <a:r>
              <a:rPr lang="nl-NL" dirty="0" err="1"/>
              <a:t>rhizobacteriën</a:t>
            </a:r>
            <a:r>
              <a:rPr lang="nl-NL" dirty="0"/>
              <a:t>. De wortels van planten kunnen zelf niet alle voedingstoffen (water en mineralen) bereiken die in de bodem beschikbaar zijn. </a:t>
            </a:r>
          </a:p>
        </p:txBody>
      </p:sp>
      <p:pic>
        <p:nvPicPr>
          <p:cNvPr id="4" name="Afbeelding 3">
            <a:extLst>
              <a:ext uri="{FF2B5EF4-FFF2-40B4-BE49-F238E27FC236}">
                <a16:creationId xmlns:a16="http://schemas.microsoft.com/office/drawing/2014/main" xmlns="" id="{8D69CB93-F2E1-4AF4-8736-8CA18DD32F58}"/>
              </a:ext>
            </a:extLst>
          </p:cNvPr>
          <p:cNvPicPr>
            <a:picLocks noChangeAspect="1"/>
          </p:cNvPicPr>
          <p:nvPr/>
        </p:nvPicPr>
        <p:blipFill>
          <a:blip r:embed="rId2"/>
          <a:stretch>
            <a:fillRect/>
          </a:stretch>
        </p:blipFill>
        <p:spPr>
          <a:xfrm>
            <a:off x="7098520" y="274638"/>
            <a:ext cx="1619856" cy="1584176"/>
          </a:xfrm>
          <a:prstGeom prst="rect">
            <a:avLst/>
          </a:prstGeom>
        </p:spPr>
      </p:pic>
    </p:spTree>
    <p:extLst>
      <p:ext uri="{BB962C8B-B14F-4D97-AF65-F5344CB8AC3E}">
        <p14:creationId xmlns:p14="http://schemas.microsoft.com/office/powerpoint/2010/main" val="334918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a:t>De schimmels en bacteriën helpen de wortels om bij die voedingstoffen te komen en ze op te nemen. Ook zijn zij in staat fosfaat beschikbaar te maken voor de plant. Maar dat doen ze niet voor niets. Planten geven de micro-organismen daarvoor suikers (glucose) terug. Zo ontstaat er een symbiose. </a:t>
            </a:r>
            <a:endParaRPr lang="nl-NL" dirty="0" smtClean="0"/>
          </a:p>
          <a:p>
            <a:pPr marL="0" indent="0">
              <a:buNone/>
            </a:pPr>
            <a:endParaRPr lang="nl-NL" dirty="0"/>
          </a:p>
          <a:p>
            <a:pPr marL="0" indent="0">
              <a:buNone/>
            </a:pPr>
            <a:r>
              <a:rPr lang="nl-NL" dirty="0" err="1" smtClean="0"/>
              <a:t>Rhizobacteriën</a:t>
            </a:r>
            <a:r>
              <a:rPr lang="nl-NL" dirty="0" smtClean="0"/>
              <a:t> </a:t>
            </a:r>
            <a:r>
              <a:rPr lang="nl-NL" dirty="0"/>
              <a:t>en </a:t>
            </a:r>
            <a:r>
              <a:rPr lang="nl-NL" dirty="0" err="1"/>
              <a:t>mycorrhiza</a:t>
            </a:r>
            <a:r>
              <a:rPr lang="nl-NL" dirty="0"/>
              <a:t> helpen een plant niet alleen om water en mineralen op te nemen. Ze beschermen de plant daarnaast ook tegen ziekteverwekkers, vervuiling en droogte. </a:t>
            </a:r>
          </a:p>
        </p:txBody>
      </p:sp>
      <p:pic>
        <p:nvPicPr>
          <p:cNvPr id="4" name="Afbeelding 3">
            <a:extLst>
              <a:ext uri="{FF2B5EF4-FFF2-40B4-BE49-F238E27FC236}">
                <a16:creationId xmlns:a16="http://schemas.microsoft.com/office/drawing/2014/main" xmlns="" id="{4D6D4BD3-2E2E-428B-AB36-97B55509EDA1}"/>
              </a:ext>
            </a:extLst>
          </p:cNvPr>
          <p:cNvPicPr>
            <a:picLocks noChangeAspect="1"/>
          </p:cNvPicPr>
          <p:nvPr/>
        </p:nvPicPr>
        <p:blipFill>
          <a:blip r:embed="rId2"/>
          <a:stretch>
            <a:fillRect/>
          </a:stretch>
        </p:blipFill>
        <p:spPr>
          <a:xfrm>
            <a:off x="7164288" y="4797152"/>
            <a:ext cx="1837845" cy="1569913"/>
          </a:xfrm>
          <a:prstGeom prst="rect">
            <a:avLst/>
          </a:prstGeom>
        </p:spPr>
      </p:pic>
    </p:spTree>
    <p:extLst>
      <p:ext uri="{BB962C8B-B14F-4D97-AF65-F5344CB8AC3E}">
        <p14:creationId xmlns:p14="http://schemas.microsoft.com/office/powerpoint/2010/main" val="42754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Bodemleven in </a:t>
            </a:r>
            <a:r>
              <a:rPr lang="nl-NL" dirty="0" smtClean="0"/>
              <a:t>potgrond/substraat</a:t>
            </a:r>
          </a:p>
          <a:p>
            <a:pPr marL="0" indent="0">
              <a:buNone/>
            </a:pPr>
            <a:endParaRPr lang="nl-NL" dirty="0"/>
          </a:p>
          <a:p>
            <a:pPr marL="0" indent="0">
              <a:buNone/>
            </a:pPr>
            <a:r>
              <a:rPr lang="nl-NL" dirty="0" err="1"/>
              <a:t>Binnenplanten</a:t>
            </a:r>
            <a:r>
              <a:rPr lang="nl-NL" dirty="0"/>
              <a:t> staan ook met hun wortels in grond. Maar deze potgrond is verhit om ziekteverwekkende bacteriën te verwijderen. Daardoor zijn ook de meeste goede bacteriën en schimmels verdwenen die een plant normaal gesproken beschermen en helpen. Welke voordelen zou het opleveren om </a:t>
            </a:r>
            <a:r>
              <a:rPr lang="nl-NL" dirty="0" err="1"/>
              <a:t>mycorrhizaschimmels</a:t>
            </a:r>
            <a:r>
              <a:rPr lang="nl-NL" dirty="0"/>
              <a:t> en </a:t>
            </a:r>
            <a:r>
              <a:rPr lang="nl-NL" dirty="0" err="1"/>
              <a:t>rhizobacteriën</a:t>
            </a:r>
            <a:r>
              <a:rPr lang="nl-NL" dirty="0"/>
              <a:t> aan potgrond toe te voegen?</a:t>
            </a:r>
          </a:p>
        </p:txBody>
      </p:sp>
      <p:pic>
        <p:nvPicPr>
          <p:cNvPr id="4" name="Afbeelding 3">
            <a:extLst>
              <a:ext uri="{FF2B5EF4-FFF2-40B4-BE49-F238E27FC236}">
                <a16:creationId xmlns:a16="http://schemas.microsoft.com/office/drawing/2014/main" xmlns="" id="{B745D86A-00DD-4F8F-8849-5373641F27E2}"/>
              </a:ext>
            </a:extLst>
          </p:cNvPr>
          <p:cNvPicPr>
            <a:picLocks noChangeAspect="1"/>
          </p:cNvPicPr>
          <p:nvPr/>
        </p:nvPicPr>
        <p:blipFill>
          <a:blip r:embed="rId2"/>
          <a:stretch>
            <a:fillRect/>
          </a:stretch>
        </p:blipFill>
        <p:spPr>
          <a:xfrm>
            <a:off x="5724128" y="331787"/>
            <a:ext cx="2857500" cy="800100"/>
          </a:xfrm>
          <a:prstGeom prst="rect">
            <a:avLst/>
          </a:prstGeom>
        </p:spPr>
      </p:pic>
    </p:spTree>
    <p:extLst>
      <p:ext uri="{BB962C8B-B14F-4D97-AF65-F5344CB8AC3E}">
        <p14:creationId xmlns:p14="http://schemas.microsoft.com/office/powerpoint/2010/main" val="361753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Ga naar de kas en maak foto’s van verschillende planten en de wortels. Zeker bij de planten die op water groeien kun je de wortels goed zien. </a:t>
            </a:r>
          </a:p>
          <a:p>
            <a:pPr marL="0" indent="0">
              <a:buNone/>
            </a:pPr>
            <a:endParaRPr lang="nl-NL" dirty="0"/>
          </a:p>
          <a:p>
            <a:pPr marL="0" indent="0">
              <a:buNone/>
            </a:pPr>
            <a:r>
              <a:rPr lang="nl-NL" dirty="0"/>
              <a:t>Maak hier een kort verslag van met daarin beschreven de functies van de wortels en de onderdelen van de wortel.  </a:t>
            </a:r>
            <a:endParaRPr lang="nl-NL" dirty="0" smtClean="0"/>
          </a:p>
          <a:p>
            <a:pPr marL="0" indent="0">
              <a:buNone/>
            </a:pPr>
            <a:endParaRPr lang="nl-NL" dirty="0"/>
          </a:p>
          <a:p>
            <a:pPr marL="0" indent="0">
              <a:buNone/>
            </a:pPr>
            <a:r>
              <a:rPr lang="nl-NL" dirty="0" smtClean="0"/>
              <a:t>Noteer de verschillen van planten in grond en water (in wortelgestel)</a:t>
            </a:r>
            <a:endParaRPr lang="nl-NL" dirty="0"/>
          </a:p>
        </p:txBody>
      </p:sp>
    </p:spTree>
    <p:extLst>
      <p:ext uri="{BB962C8B-B14F-4D97-AF65-F5344CB8AC3E}">
        <p14:creationId xmlns:p14="http://schemas.microsoft.com/office/powerpoint/2010/main" val="180944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week</a:t>
            </a:r>
          </a:p>
        </p:txBody>
      </p:sp>
      <p:sp>
        <p:nvSpPr>
          <p:cNvPr id="3" name="Tijdelijke aanduiding voor inhoud 2"/>
          <p:cNvSpPr>
            <a:spLocks noGrp="1"/>
          </p:cNvSpPr>
          <p:nvPr>
            <p:ph idx="1"/>
          </p:nvPr>
        </p:nvSpPr>
        <p:spPr/>
        <p:txBody>
          <a:bodyPr>
            <a:normAutofit/>
          </a:bodyPr>
          <a:lstStyle/>
          <a:p>
            <a:endParaRPr lang="nl-NL" dirty="0"/>
          </a:p>
          <a:p>
            <a:r>
              <a:rPr lang="nl-NL" dirty="0"/>
              <a:t>Fotosynthese</a:t>
            </a:r>
          </a:p>
          <a:p>
            <a:r>
              <a:rPr lang="nl-NL" dirty="0"/>
              <a:t>Mesofyt</a:t>
            </a:r>
          </a:p>
          <a:p>
            <a:r>
              <a:rPr lang="nl-NL" dirty="0"/>
              <a:t>Xerofyt</a:t>
            </a:r>
          </a:p>
          <a:p>
            <a:r>
              <a:rPr lang="nl-NL" dirty="0"/>
              <a:t>Epifyt</a:t>
            </a:r>
          </a:p>
          <a:p>
            <a:r>
              <a:rPr lang="nl-NL" dirty="0"/>
              <a:t>Hygrofyt</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xmlns="" id="{22F93258-8DEC-4F2B-B792-E3A006BEF61B}"/>
              </a:ext>
            </a:extLst>
          </p:cNvPr>
          <p:cNvPicPr>
            <a:picLocks noChangeAspect="1"/>
          </p:cNvPicPr>
          <p:nvPr/>
        </p:nvPicPr>
        <p:blipFill>
          <a:blip r:embed="rId2"/>
          <a:stretch>
            <a:fillRect/>
          </a:stretch>
        </p:blipFill>
        <p:spPr>
          <a:xfrm>
            <a:off x="3419872" y="1916832"/>
            <a:ext cx="5458206" cy="1049655"/>
          </a:xfrm>
          <a:prstGeom prst="rect">
            <a:avLst/>
          </a:prstGeom>
        </p:spPr>
      </p:pic>
    </p:spTree>
    <p:extLst>
      <p:ext uri="{BB962C8B-B14F-4D97-AF65-F5344CB8AC3E}">
        <p14:creationId xmlns:p14="http://schemas.microsoft.com/office/powerpoint/2010/main" val="25594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087C0E-5005-467C-AB44-FA41925AECD6}"/>
              </a:ext>
            </a:extLst>
          </p:cNvPr>
          <p:cNvSpPr>
            <a:spLocks noGrp="1"/>
          </p:cNvSpPr>
          <p:nvPr>
            <p:ph type="title"/>
          </p:nvPr>
        </p:nvSpPr>
        <p:spPr>
          <a:xfrm>
            <a:off x="457200" y="1124744"/>
            <a:ext cx="8229600" cy="1143000"/>
          </a:xfrm>
        </p:spPr>
        <p:txBody>
          <a:bodyPr/>
          <a:lstStyle/>
          <a:p>
            <a:r>
              <a:rPr lang="nl-NL" dirty="0"/>
              <a:t>Les 3: de wortel</a:t>
            </a:r>
          </a:p>
        </p:txBody>
      </p:sp>
      <p:pic>
        <p:nvPicPr>
          <p:cNvPr id="3" name="Afbeelding 2">
            <a:extLst>
              <a:ext uri="{FF2B5EF4-FFF2-40B4-BE49-F238E27FC236}">
                <a16:creationId xmlns:a16="http://schemas.microsoft.com/office/drawing/2014/main" xmlns="" id="{B2B0CC58-8D95-47EB-8CBB-EBF662AB6541}"/>
              </a:ext>
            </a:extLst>
          </p:cNvPr>
          <p:cNvPicPr>
            <a:picLocks noChangeAspect="1"/>
          </p:cNvPicPr>
          <p:nvPr/>
        </p:nvPicPr>
        <p:blipFill>
          <a:blip r:embed="rId2"/>
          <a:stretch>
            <a:fillRect/>
          </a:stretch>
        </p:blipFill>
        <p:spPr>
          <a:xfrm>
            <a:off x="2339752" y="2267744"/>
            <a:ext cx="4104456" cy="4104456"/>
          </a:xfrm>
          <a:prstGeom prst="rect">
            <a:avLst/>
          </a:prstGeom>
        </p:spPr>
      </p:pic>
    </p:spTree>
    <p:extLst>
      <p:ext uri="{BB962C8B-B14F-4D97-AF65-F5344CB8AC3E}">
        <p14:creationId xmlns:p14="http://schemas.microsoft.com/office/powerpoint/2010/main" val="334106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pic>
        <p:nvPicPr>
          <p:cNvPr id="5" name="Onlinemedia 4">
            <a:hlinkClick r:id="" action="ppaction://media"/>
            <a:extLst>
              <a:ext uri="{FF2B5EF4-FFF2-40B4-BE49-F238E27FC236}">
                <a16:creationId xmlns:a16="http://schemas.microsoft.com/office/drawing/2014/main" xmlns="" id="{6C4114C6-8A64-4384-BD07-C78F3FD77090}"/>
              </a:ext>
            </a:extLst>
          </p:cNvPr>
          <p:cNvPicPr>
            <a:picLocks noGrp="1" noRot="1" noChangeAspect="1"/>
          </p:cNvPicPr>
          <p:nvPr>
            <p:ph idx="1"/>
            <a:videoFile r:link="rId1"/>
          </p:nvPr>
        </p:nvPicPr>
        <p:blipFill>
          <a:blip r:embed="rId3"/>
          <a:stretch>
            <a:fillRect/>
          </a:stretch>
        </p:blipFill>
        <p:spPr>
          <a:xfrm>
            <a:off x="827584" y="1417638"/>
            <a:ext cx="7680853" cy="4320480"/>
          </a:xfrm>
          <a:prstGeom prst="rect">
            <a:avLst/>
          </a:prstGeom>
        </p:spPr>
      </p:pic>
    </p:spTree>
    <p:extLst>
      <p:ext uri="{BB962C8B-B14F-4D97-AF65-F5344CB8AC3E}">
        <p14:creationId xmlns:p14="http://schemas.microsoft.com/office/powerpoint/2010/main" val="27064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lstStyle/>
          <a:p>
            <a:r>
              <a:rPr lang="nl-NL" dirty="0"/>
              <a:t>Functie:</a:t>
            </a:r>
          </a:p>
          <a:p>
            <a:pPr lvl="2"/>
            <a:r>
              <a:rPr lang="nl-NL" dirty="0"/>
              <a:t>Opname voedingsstoffen en water</a:t>
            </a:r>
          </a:p>
          <a:p>
            <a:pPr lvl="2"/>
            <a:r>
              <a:rPr lang="nl-NL" dirty="0"/>
              <a:t>Stevigheid in de grond</a:t>
            </a:r>
          </a:p>
          <a:p>
            <a:pPr lvl="2"/>
            <a:r>
              <a:rPr lang="nl-NL" dirty="0"/>
              <a:t>Opslag reservevoedsel</a:t>
            </a:r>
          </a:p>
        </p:txBody>
      </p:sp>
      <p:pic>
        <p:nvPicPr>
          <p:cNvPr id="4" name="Afbeelding 3">
            <a:extLst>
              <a:ext uri="{FF2B5EF4-FFF2-40B4-BE49-F238E27FC236}">
                <a16:creationId xmlns:a16="http://schemas.microsoft.com/office/drawing/2014/main" xmlns="" id="{49186D34-294E-4EF9-BA2E-C02BF8523E84}"/>
              </a:ext>
            </a:extLst>
          </p:cNvPr>
          <p:cNvPicPr>
            <a:picLocks noChangeAspect="1"/>
          </p:cNvPicPr>
          <p:nvPr/>
        </p:nvPicPr>
        <p:blipFill>
          <a:blip r:embed="rId2"/>
          <a:stretch>
            <a:fillRect/>
          </a:stretch>
        </p:blipFill>
        <p:spPr>
          <a:xfrm>
            <a:off x="3491880" y="3522796"/>
            <a:ext cx="4860032" cy="3060566"/>
          </a:xfrm>
          <a:prstGeom prst="rect">
            <a:avLst/>
          </a:prstGeom>
        </p:spPr>
      </p:pic>
    </p:spTree>
    <p:extLst>
      <p:ext uri="{BB962C8B-B14F-4D97-AF65-F5344CB8AC3E}">
        <p14:creationId xmlns:p14="http://schemas.microsoft.com/office/powerpoint/2010/main" val="34489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functies</a:t>
            </a:r>
            <a:endParaRPr lang="nl-NL" dirty="0"/>
          </a:p>
        </p:txBody>
      </p:sp>
      <p:sp>
        <p:nvSpPr>
          <p:cNvPr id="3" name="Tijdelijke aanduiding voor inhoud 2"/>
          <p:cNvSpPr>
            <a:spLocks noGrp="1"/>
          </p:cNvSpPr>
          <p:nvPr>
            <p:ph idx="1"/>
          </p:nvPr>
        </p:nvSpPr>
        <p:spPr/>
        <p:txBody>
          <a:bodyPr/>
          <a:lstStyle/>
          <a:p>
            <a:r>
              <a:rPr lang="nl-NL" dirty="0" smtClean="0"/>
              <a:t>Hoofdwortel/penwortel </a:t>
            </a:r>
            <a:r>
              <a:rPr lang="nl-NL" dirty="0" smtClean="0">
                <a:sym typeface="Wingdings" pitchFamily="2" charset="2"/>
              </a:rPr>
              <a:t> uitgegroeide kiemwortel, gaat loodrecht naar beneden, verankering</a:t>
            </a:r>
            <a:endParaRPr lang="nl-NL" dirty="0" smtClean="0"/>
          </a:p>
          <a:p>
            <a:endParaRPr lang="nl-NL" dirty="0"/>
          </a:p>
          <a:p>
            <a:r>
              <a:rPr lang="nl-NL" dirty="0" smtClean="0"/>
              <a:t>Zijwortel</a:t>
            </a:r>
            <a:r>
              <a:rPr lang="nl-NL" dirty="0" smtClean="0">
                <a:sym typeface="Wingdings" pitchFamily="2" charset="2"/>
              </a:rPr>
              <a:t> vertakking van de hoofdwortel, verankering</a:t>
            </a:r>
            <a:endParaRPr lang="nl-NL" dirty="0" smtClean="0"/>
          </a:p>
          <a:p>
            <a:endParaRPr lang="nl-NL" dirty="0"/>
          </a:p>
          <a:p>
            <a:r>
              <a:rPr lang="nl-NL" dirty="0" smtClean="0"/>
              <a:t>Haarwortel </a:t>
            </a:r>
            <a:r>
              <a:rPr lang="nl-NL" dirty="0" smtClean="0">
                <a:sym typeface="Wingdings" pitchFamily="2" charset="2"/>
              </a:rPr>
              <a:t> opname water en mineralen</a:t>
            </a:r>
            <a:endParaRPr lang="nl-NL" dirty="0"/>
          </a:p>
        </p:txBody>
      </p:sp>
    </p:spTree>
    <p:extLst>
      <p:ext uri="{BB962C8B-B14F-4D97-AF65-F5344CB8AC3E}">
        <p14:creationId xmlns:p14="http://schemas.microsoft.com/office/powerpoint/2010/main" val="336203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pic>
        <p:nvPicPr>
          <p:cNvPr id="4" name="Onlinemedia 3">
            <a:hlinkClick r:id="" action="ppaction://media"/>
            <a:extLst>
              <a:ext uri="{FF2B5EF4-FFF2-40B4-BE49-F238E27FC236}">
                <a16:creationId xmlns:a16="http://schemas.microsoft.com/office/drawing/2014/main" xmlns="" id="{68E519B5-A898-42D5-AD7F-DF095D9AAC6F}"/>
              </a:ext>
            </a:extLst>
          </p:cNvPr>
          <p:cNvPicPr>
            <a:picLocks noGrp="1" noRot="1" noChangeAspect="1"/>
          </p:cNvPicPr>
          <p:nvPr>
            <p:ph idx="1"/>
            <a:videoFile r:link="rId1"/>
          </p:nvPr>
        </p:nvPicPr>
        <p:blipFill>
          <a:blip r:embed="rId3"/>
          <a:stretch>
            <a:fillRect/>
          </a:stretch>
        </p:blipFill>
        <p:spPr>
          <a:xfrm>
            <a:off x="729191" y="1700808"/>
            <a:ext cx="7808868" cy="4392488"/>
          </a:xfrm>
          <a:prstGeom prst="rect">
            <a:avLst/>
          </a:prstGeom>
        </p:spPr>
      </p:pic>
    </p:spTree>
    <p:extLst>
      <p:ext uri="{BB962C8B-B14F-4D97-AF65-F5344CB8AC3E}">
        <p14:creationId xmlns:p14="http://schemas.microsoft.com/office/powerpoint/2010/main" val="107961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5" name="Tijdelijke aanduiding voor inhoud 4">
            <a:extLst>
              <a:ext uri="{FF2B5EF4-FFF2-40B4-BE49-F238E27FC236}">
                <a16:creationId xmlns:a16="http://schemas.microsoft.com/office/drawing/2014/main" xmlns="" id="{DB52ADBD-2CC1-4C92-B08D-EB29D6441F66}"/>
              </a:ext>
            </a:extLst>
          </p:cNvPr>
          <p:cNvSpPr>
            <a:spLocks noGrp="1"/>
          </p:cNvSpPr>
          <p:nvPr>
            <p:ph idx="1"/>
          </p:nvPr>
        </p:nvSpPr>
        <p:spPr/>
        <p:txBody>
          <a:bodyPr>
            <a:normAutofit/>
          </a:bodyPr>
          <a:lstStyle/>
          <a:p>
            <a:pPr marL="0" indent="0">
              <a:buNone/>
            </a:pPr>
            <a:r>
              <a:rPr lang="nl-NL" dirty="0"/>
              <a:t>In de directe omgeving van de wortel (niet verder dan 1,5 mm van de wortel af) is een verhoogde biologische activiteit aanwezig. Deze zone wordt de </a:t>
            </a:r>
            <a:r>
              <a:rPr lang="nl-NL" dirty="0" err="1"/>
              <a:t>rhizosfeer</a:t>
            </a:r>
            <a:r>
              <a:rPr lang="nl-NL" dirty="0"/>
              <a:t> genoemd. </a:t>
            </a:r>
          </a:p>
          <a:p>
            <a:pPr marL="0" indent="0">
              <a:buNone/>
            </a:pPr>
            <a:endParaRPr lang="nl-NL" dirty="0"/>
          </a:p>
        </p:txBody>
      </p:sp>
    </p:spTree>
    <p:extLst>
      <p:ext uri="{BB962C8B-B14F-4D97-AF65-F5344CB8AC3E}">
        <p14:creationId xmlns:p14="http://schemas.microsoft.com/office/powerpoint/2010/main" val="23896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In </a:t>
            </a:r>
            <a:r>
              <a:rPr lang="nl-NL" dirty="0"/>
              <a:t>een gezonde bodem wemelt het van het leven. Er wonen kleine diertjes als wormen en pissebedden, maar ook micro-organismen als schimmels en bacteriën. Samen met de planten vormen zij een complex ecosysteem waarin alle organismen een functie hebben en elkaar ondersteunen. </a:t>
            </a:r>
            <a:endParaRPr lang="nl-NL" dirty="0" smtClean="0"/>
          </a:p>
          <a:p>
            <a:pPr marL="0" indent="0">
              <a:buNone/>
            </a:pPr>
            <a:endParaRPr lang="nl-NL" dirty="0" smtClean="0"/>
          </a:p>
          <a:p>
            <a:pPr marL="0" indent="0">
              <a:buNone/>
            </a:pPr>
            <a:r>
              <a:rPr lang="nl-NL" dirty="0" smtClean="0"/>
              <a:t>Potplanten </a:t>
            </a:r>
            <a:r>
              <a:rPr lang="nl-NL" dirty="0"/>
              <a:t>staan er alleen voor, want de meeste potgrond is gesteriliseerd en bevat daardoor veel minder bodemleven. Uit onderzoek en de praktijk blijkt dat het stimuleren van bodemleven in de potgrond veel voordelen oplevert voor planten. </a:t>
            </a:r>
          </a:p>
        </p:txBody>
      </p:sp>
    </p:spTree>
    <p:extLst>
      <p:ext uri="{BB962C8B-B14F-4D97-AF65-F5344CB8AC3E}">
        <p14:creationId xmlns:p14="http://schemas.microsoft.com/office/powerpoint/2010/main" val="38656428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471</Words>
  <Application>Microsoft Office PowerPoint</Application>
  <PresentationFormat>Diavoorstelling (4:3)</PresentationFormat>
  <Paragraphs>48</Paragraphs>
  <Slides>13</Slides>
  <Notes>0</Notes>
  <HiddenSlides>0</HiddenSlides>
  <MMClips>2</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Onderdelen van de plant</vt:lpstr>
      <vt:lpstr>Vorige week</vt:lpstr>
      <vt:lpstr>Les 3: de wortel</vt:lpstr>
      <vt:lpstr>Wortel</vt:lpstr>
      <vt:lpstr>Wortel</vt:lpstr>
      <vt:lpstr>functies</vt:lpstr>
      <vt:lpstr>Wortel</vt:lpstr>
      <vt:lpstr>Wortel</vt:lpstr>
      <vt:lpstr>Wortel</vt:lpstr>
      <vt:lpstr>Wortel</vt:lpstr>
      <vt:lpstr>Wortel</vt:lpstr>
      <vt:lpstr>Wortel</vt:lpstr>
      <vt:lpstr>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Onderdelen van de plant</dc:title>
  <dc:creator>admin</dc:creator>
  <cp:lastModifiedBy>admin</cp:lastModifiedBy>
  <cp:revision>21</cp:revision>
  <dcterms:created xsi:type="dcterms:W3CDTF">2019-09-17T19:39:52Z</dcterms:created>
  <dcterms:modified xsi:type="dcterms:W3CDTF">2019-09-26T17:43:05Z</dcterms:modified>
</cp:coreProperties>
</file>